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4"/>
  </p:sldMasterIdLst>
  <p:handoutMasterIdLst>
    <p:handoutMasterId r:id="rId7"/>
  </p:handoutMasterIdLst>
  <p:sldIdLst>
    <p:sldId id="267" r:id="rId5"/>
    <p:sldId id="278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BB2"/>
    <a:srgbClr val="FFFFFF"/>
    <a:srgbClr val="205A94"/>
    <a:srgbClr val="1B6AB6"/>
    <a:srgbClr val="4FB6FA"/>
    <a:srgbClr val="49B0FB"/>
    <a:srgbClr val="DBEFFC"/>
    <a:srgbClr val="9A9DF2"/>
    <a:srgbClr val="AAAAAA"/>
    <a:srgbClr val="4D4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0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3AC2AF-141D-D52E-DD11-7506EFD952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4AEE97-03B8-026E-0934-59C4889BB4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35BEC-0D52-454A-9996-95E8DB901C9B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132A11-A030-F1B6-A426-8D19A60C6C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23B60A-CD58-E29E-062B-6AD79F726A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54B80-782E-4BB2-87EE-6927FD69E6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0826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65A143A-13C7-94CE-8F29-0B3A29B4DAF4}"/>
              </a:ext>
            </a:extLst>
          </p:cNvPr>
          <p:cNvSpPr/>
          <p:nvPr userDrawn="1"/>
        </p:nvSpPr>
        <p:spPr>
          <a:xfrm>
            <a:off x="-31553" y="0"/>
            <a:ext cx="12238301" cy="686888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D9E1B11E-2ABD-55BF-FB1D-2CA5E736C205}"/>
              </a:ext>
            </a:extLst>
          </p:cNvPr>
          <p:cNvSpPr/>
          <p:nvPr userDrawn="1"/>
        </p:nvSpPr>
        <p:spPr>
          <a:xfrm>
            <a:off x="945172" y="1494485"/>
            <a:ext cx="10301655" cy="5374402"/>
          </a:xfrm>
          <a:prstGeom prst="round2SameRect">
            <a:avLst/>
          </a:prstGeom>
          <a:solidFill>
            <a:srgbClr val="1B6A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77D95D-2DF7-DBA6-01D3-4D106FAA5C40}"/>
              </a:ext>
            </a:extLst>
          </p:cNvPr>
          <p:cNvSpPr txBox="1"/>
          <p:nvPr userDrawn="1"/>
        </p:nvSpPr>
        <p:spPr>
          <a:xfrm>
            <a:off x="-1" y="6491463"/>
            <a:ext cx="12175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>
                <a:solidFill>
                  <a:schemeClr val="tx1"/>
                </a:solidFill>
                <a:latin typeface="Source Sans Pro" panose="020B0503030403020204" pitchFamily="34" charset="0"/>
                <a:cs typeface="Arial" panose="020B0604020202020204" pitchFamily="34" charset="0"/>
              </a:rPr>
              <a:t>Research and Innovation Symposium for European Security 2024 | OCTOBER 16-17, CHALKIDIKI, GREECE</a:t>
            </a:r>
            <a:endParaRPr lang="el-GR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00491C52-46CA-122D-6328-85B97A56C50B}"/>
              </a:ext>
            </a:extLst>
          </p:cNvPr>
          <p:cNvSpPr/>
          <p:nvPr userDrawn="1"/>
        </p:nvSpPr>
        <p:spPr>
          <a:xfrm rot="10800000">
            <a:off x="2905025" y="0"/>
            <a:ext cx="6381947" cy="5948312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2CE285-F2CB-8DF3-CAD0-027C463B9E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2" b="16440"/>
          <a:stretch/>
        </p:blipFill>
        <p:spPr>
          <a:xfrm>
            <a:off x="3385554" y="314325"/>
            <a:ext cx="5420887" cy="202894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3737" y="5174349"/>
            <a:ext cx="4944517" cy="56987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ln>
                  <a:noFill/>
                </a:ln>
                <a:solidFill>
                  <a:srgbClr val="1B6AB6"/>
                </a:solidFill>
                <a:effectLst/>
                <a:latin typeface="Source Sans Pro" panose="020B0503030403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15338" y="3593406"/>
            <a:ext cx="4944517" cy="1477540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defRPr sz="4000" b="0" kern="0" cap="none" spc="0" baseline="0">
                <a:ln w="0"/>
                <a:solidFill>
                  <a:srgbClr val="1B6AB6"/>
                </a:solidFill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A1B68C3-1124-AE60-7E2F-83C072A004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24256" y="2343274"/>
            <a:ext cx="1592056" cy="10461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56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xx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908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_01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495" y="191548"/>
            <a:ext cx="9922238" cy="98982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3600" b="1">
                <a:ln w="3175" cmpd="sng">
                  <a:noFill/>
                </a:ln>
                <a:solidFill>
                  <a:srgbClr val="1B6AB6"/>
                </a:solidFill>
                <a:effectLst/>
                <a:latin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496" y="1420426"/>
            <a:ext cx="11393008" cy="3758155"/>
          </a:xfrm>
          <a:prstGeom prst="rect">
            <a:avLst/>
          </a:prstGeom>
          <a:effectLst/>
        </p:spPr>
        <p:txBody>
          <a:bodyPr anchor="ctr"/>
          <a:lstStyle>
            <a:lvl1pPr>
              <a:defRPr>
                <a:solidFill>
                  <a:srgbClr val="1B6AB6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>
              <a:defRPr>
                <a:solidFill>
                  <a:srgbClr val="1B6AB6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solidFill>
                  <a:srgbClr val="1B6AB6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solidFill>
                  <a:srgbClr val="1B6AB6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solidFill>
                  <a:srgbClr val="1B6AB6"/>
                </a:solidFill>
                <a:effectLst/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Θέση εικόνας 4">
            <a:extLst>
              <a:ext uri="{FF2B5EF4-FFF2-40B4-BE49-F238E27FC236}">
                <a16:creationId xmlns:a16="http://schemas.microsoft.com/office/drawing/2014/main" id="{6AC9D992-6C00-1B28-4D58-4F9F5EFA3C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21228" y="191549"/>
            <a:ext cx="1071276" cy="9898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6"/>
                </a:solidFill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Place your logo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6915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_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εικόνας 4">
            <a:extLst>
              <a:ext uri="{FF2B5EF4-FFF2-40B4-BE49-F238E27FC236}">
                <a16:creationId xmlns:a16="http://schemas.microsoft.com/office/drawing/2014/main" id="{6AC9D992-6C00-1B28-4D58-4F9F5EFA3C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21228" y="191549"/>
            <a:ext cx="1071276" cy="9898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6"/>
                </a:solidFill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Place your logo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1420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495" y="191548"/>
            <a:ext cx="9922238" cy="98982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3600" b="1">
                <a:ln w="3175" cmpd="sng">
                  <a:noFill/>
                </a:ln>
                <a:solidFill>
                  <a:srgbClr val="1B6AB6"/>
                </a:solidFill>
                <a:effectLst/>
                <a:latin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Θέση εικόνας 4">
            <a:extLst>
              <a:ext uri="{FF2B5EF4-FFF2-40B4-BE49-F238E27FC236}">
                <a16:creationId xmlns:a16="http://schemas.microsoft.com/office/drawing/2014/main" id="{6AC9D992-6C00-1B28-4D58-4F9F5EFA3C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21228" y="191549"/>
            <a:ext cx="1071276" cy="9898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6"/>
                </a:solidFill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Place your logo here</a:t>
            </a:r>
            <a:endParaRPr lang="el-GR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09E25F9-3928-53D3-95CF-7A622566B6B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99495" y="1419808"/>
            <a:ext cx="5510999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6"/>
                </a:solidFill>
                <a:effectLst/>
                <a:latin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EAE7BA4-54B1-1D92-2D14-0B48AD962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9494" y="2181257"/>
            <a:ext cx="5510999" cy="299732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>
                <a:solidFill>
                  <a:schemeClr val="accent6"/>
                </a:solidFill>
                <a:effectLst/>
                <a:latin typeface="Source Sans Pro" panose="020B0503030403020204" pitchFamily="34" charset="0"/>
              </a:defRPr>
            </a:lvl1pPr>
            <a:lvl2pPr>
              <a:defRPr sz="1600">
                <a:solidFill>
                  <a:schemeClr val="accent6"/>
                </a:solidFill>
                <a:effectLst/>
                <a:latin typeface="Source Sans Pro" panose="020B0503030403020204" pitchFamily="34" charset="0"/>
              </a:defRPr>
            </a:lvl2pPr>
            <a:lvl3pPr>
              <a:defRPr sz="1400">
                <a:solidFill>
                  <a:schemeClr val="accent6"/>
                </a:solidFill>
                <a:effectLst/>
                <a:latin typeface="Source Sans Pro" panose="020B0503030403020204" pitchFamily="34" charset="0"/>
              </a:defRPr>
            </a:lvl3pPr>
            <a:lvl4pPr>
              <a:defRPr sz="1200">
                <a:solidFill>
                  <a:schemeClr val="accent6"/>
                </a:solidFill>
                <a:effectLst/>
                <a:latin typeface="Source Sans Pro" panose="020B0503030403020204" pitchFamily="34" charset="0"/>
              </a:defRPr>
            </a:lvl4pPr>
            <a:lvl5pPr>
              <a:defRPr sz="1200">
                <a:solidFill>
                  <a:schemeClr val="accent6"/>
                </a:solidFill>
                <a:effectLst/>
                <a:latin typeface="Source Sans Pro" panose="020B0503030403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C330D00-1B2D-9E0E-FB3A-0FF41C676B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327" y="1419808"/>
            <a:ext cx="551099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6"/>
                </a:solidFill>
                <a:effectLst/>
                <a:latin typeface="Source Sans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0DEAF44-506E-09ED-D65A-BCE02F1455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327" y="2181257"/>
            <a:ext cx="5510998" cy="299732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>
                <a:solidFill>
                  <a:schemeClr val="accent6"/>
                </a:solidFill>
                <a:effectLst/>
                <a:latin typeface="Source Sans Pro" panose="020B0503030403020204" pitchFamily="34" charset="0"/>
              </a:defRPr>
            </a:lvl1pPr>
            <a:lvl2pPr>
              <a:defRPr sz="1600">
                <a:solidFill>
                  <a:schemeClr val="accent6"/>
                </a:solidFill>
                <a:effectLst/>
                <a:latin typeface="Source Sans Pro" panose="020B0503030403020204" pitchFamily="34" charset="0"/>
              </a:defRPr>
            </a:lvl2pPr>
            <a:lvl3pPr>
              <a:defRPr sz="1400">
                <a:solidFill>
                  <a:schemeClr val="accent6"/>
                </a:solidFill>
                <a:effectLst/>
                <a:latin typeface="Source Sans Pro" panose="020B0503030403020204" pitchFamily="34" charset="0"/>
              </a:defRPr>
            </a:lvl3pPr>
            <a:lvl4pPr>
              <a:defRPr sz="1200">
                <a:solidFill>
                  <a:schemeClr val="accent6"/>
                </a:solidFill>
                <a:effectLst/>
                <a:latin typeface="Source Sans Pro" panose="020B0503030403020204" pitchFamily="34" charset="0"/>
              </a:defRPr>
            </a:lvl4pPr>
            <a:lvl5pPr>
              <a:defRPr sz="1200">
                <a:solidFill>
                  <a:schemeClr val="accent6"/>
                </a:solidFill>
                <a:effectLst/>
                <a:latin typeface="Source Sans Pro" panose="020B0503030403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0307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and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εικόνας 4">
            <a:extLst>
              <a:ext uri="{FF2B5EF4-FFF2-40B4-BE49-F238E27FC236}">
                <a16:creationId xmlns:a16="http://schemas.microsoft.com/office/drawing/2014/main" id="{6AC9D992-6C00-1B28-4D58-4F9F5EFA3C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21228" y="191549"/>
            <a:ext cx="1071276" cy="9898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6"/>
                </a:solidFill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Place your logo here</a:t>
            </a:r>
            <a:endParaRPr lang="el-GR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DEA2FE9-821E-A38F-3491-DACC7D0F4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9495" y="1420425"/>
            <a:ext cx="5334000" cy="37581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  <a:effectLst/>
                <a:latin typeface="Source Sans Pro" panose="020B0503030403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Θέση εικόνας 7">
            <a:extLst>
              <a:ext uri="{FF2B5EF4-FFF2-40B4-BE49-F238E27FC236}">
                <a16:creationId xmlns:a16="http://schemas.microsoft.com/office/drawing/2014/main" id="{240C50FF-FB55-3AC6-B6D2-378BD5D8FC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58503" y="1420425"/>
            <a:ext cx="5334001" cy="3758155"/>
          </a:xfrm>
          <a:prstGeom prst="rect">
            <a:avLst/>
          </a:prstGeom>
        </p:spPr>
        <p:txBody>
          <a:bodyPr anchor="t"/>
          <a:lstStyle>
            <a:lvl1pPr algn="ctr">
              <a:defRPr>
                <a:solidFill>
                  <a:schemeClr val="accent6"/>
                </a:solidFill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image</a:t>
            </a:r>
            <a:endParaRPr lang="el-G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54E36D8-4FE7-C3BB-500C-2603A943A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5" y="191548"/>
            <a:ext cx="9922238" cy="98982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3600" b="1">
                <a:ln w="3175" cmpd="sng">
                  <a:noFill/>
                </a:ln>
                <a:solidFill>
                  <a:srgbClr val="1B6AB6"/>
                </a:solidFill>
                <a:effectLst/>
                <a:latin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3784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_and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εικόνας 4">
            <a:extLst>
              <a:ext uri="{FF2B5EF4-FFF2-40B4-BE49-F238E27FC236}">
                <a16:creationId xmlns:a16="http://schemas.microsoft.com/office/drawing/2014/main" id="{31C38798-F11C-18E8-BA8E-8AF49053D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21228" y="191549"/>
            <a:ext cx="1071276" cy="9898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6"/>
                </a:solidFill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Place your logo here</a:t>
            </a:r>
            <a:endParaRPr lang="el-GR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E4149FD-C30F-5C88-A112-B0F3C1BF3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9495" y="4833334"/>
            <a:ext cx="11393009" cy="3452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  <a:effectLst/>
                <a:latin typeface="Source Sans Pro" panose="020B0503030403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Θέση εικόνας 7">
            <a:extLst>
              <a:ext uri="{FF2B5EF4-FFF2-40B4-BE49-F238E27FC236}">
                <a16:creationId xmlns:a16="http://schemas.microsoft.com/office/drawing/2014/main" id="{EEFE20F5-FDFD-645F-D252-BE3A85D1133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9495" y="1398357"/>
            <a:ext cx="11393009" cy="3267911"/>
          </a:xfrm>
          <a:prstGeom prst="rect">
            <a:avLst/>
          </a:prstGeom>
        </p:spPr>
        <p:txBody>
          <a:bodyPr anchor="t"/>
          <a:lstStyle>
            <a:lvl1pPr algn="ctr">
              <a:defRPr>
                <a:solidFill>
                  <a:schemeClr val="accent6"/>
                </a:solidFill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image</a:t>
            </a:r>
            <a:endParaRPr lang="el-G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88ED9C-8B17-3AED-5407-922E9450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5" y="191548"/>
            <a:ext cx="9922238" cy="98982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3600" b="1">
                <a:ln w="3175" cmpd="sng">
                  <a:noFill/>
                </a:ln>
                <a:solidFill>
                  <a:srgbClr val="1B6AB6"/>
                </a:solidFill>
                <a:effectLst/>
                <a:latin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58803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E00696-343C-91F8-C01B-FE3119521BC7}"/>
              </a:ext>
            </a:extLst>
          </p:cNvPr>
          <p:cNvSpPr/>
          <p:nvPr userDrawn="1"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CD9E610-B4A6-2548-45CC-4647A9B2CAC2}"/>
              </a:ext>
            </a:extLst>
          </p:cNvPr>
          <p:cNvSpPr/>
          <p:nvPr userDrawn="1"/>
        </p:nvSpPr>
        <p:spPr>
          <a:xfrm rot="10800000">
            <a:off x="295367" y="2110"/>
            <a:ext cx="5506380" cy="5948312"/>
          </a:xfrm>
          <a:prstGeom prst="round2Same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Θέση κειμένου 14">
            <a:extLst>
              <a:ext uri="{FF2B5EF4-FFF2-40B4-BE49-F238E27FC236}">
                <a16:creationId xmlns:a16="http://schemas.microsoft.com/office/drawing/2014/main" id="{6A2A6F67-0646-576A-CC25-15E3289DFA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6246" y="3905835"/>
            <a:ext cx="4544617" cy="10745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Source Sans Pro" panose="020B0503030403020204" pitchFamily="34" charset="0"/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Data</a:t>
            </a:r>
            <a:endParaRPr lang="el-G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E1C4E8-BB34-BFDC-A077-AF25CD240D6E}"/>
              </a:ext>
            </a:extLst>
          </p:cNvPr>
          <p:cNvSpPr txBox="1"/>
          <p:nvPr userDrawn="1"/>
        </p:nvSpPr>
        <p:spPr>
          <a:xfrm>
            <a:off x="776246" y="2045402"/>
            <a:ext cx="4544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/>
                </a:solidFill>
                <a:effectLst/>
                <a:latin typeface="Source Sans Pro" panose="020B0503030403020204" pitchFamily="34" charset="0"/>
              </a:rPr>
              <a:t>THANK YOU FOR YOUR ATTENTION</a:t>
            </a:r>
            <a:endParaRPr lang="el-GR" sz="3600" b="1" dirty="0">
              <a:solidFill>
                <a:schemeClr val="accent6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8" name="Θέση εικόνας 4">
            <a:extLst>
              <a:ext uri="{FF2B5EF4-FFF2-40B4-BE49-F238E27FC236}">
                <a16:creationId xmlns:a16="http://schemas.microsoft.com/office/drawing/2014/main" id="{39D9465E-DF8C-C849-181D-2BB9D3FC37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49926" y="518498"/>
            <a:ext cx="1397255" cy="1196852"/>
          </a:xfrm>
          <a:prstGeom prst="rect">
            <a:avLst/>
          </a:prstGeom>
        </p:spPr>
        <p:txBody>
          <a:bodyPr/>
          <a:lstStyle>
            <a:lvl1pPr marL="19050" indent="-19050" algn="ctr">
              <a:defRPr>
                <a:solidFill>
                  <a:schemeClr val="accent6"/>
                </a:solidFill>
                <a:effectLst/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Place your logo here</a:t>
            </a:r>
            <a:endParaRPr lang="el-G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CDD823-F7C5-BFAB-96F7-26198F7A11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56" y="1966764"/>
            <a:ext cx="5420887" cy="29244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DC3E06-D02D-2CA5-389A-8D62DDC4A7E6}"/>
              </a:ext>
            </a:extLst>
          </p:cNvPr>
          <p:cNvSpPr txBox="1"/>
          <p:nvPr userDrawn="1"/>
        </p:nvSpPr>
        <p:spPr>
          <a:xfrm>
            <a:off x="0" y="6491463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>
                <a:solidFill>
                  <a:schemeClr val="bg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cs typeface="Arial" panose="020B0604020202020204" pitchFamily="34" charset="0"/>
              </a:rPr>
              <a:t>Research and Innovation Symposium for European Security 2024 | OCTOBER 16-17, CHALKIDIKI, GREECE</a:t>
            </a:r>
            <a:endParaRPr lang="el-GR" sz="1200" b="0" dirty="0">
              <a:solidFill>
                <a:schemeClr val="bg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975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1215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x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906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1022332"/>
            <a:ext cx="9905998" cy="1492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143856-4346-CD53-FF4F-C85C05C62E8D}"/>
              </a:ext>
            </a:extLst>
          </p:cNvPr>
          <p:cNvSpPr/>
          <p:nvPr userDrawn="1"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ocument 9">
            <a:extLst>
              <a:ext uri="{FF2B5EF4-FFF2-40B4-BE49-F238E27FC236}">
                <a16:creationId xmlns:a16="http://schemas.microsoft.com/office/drawing/2014/main" id="{E7E62843-5C64-6B09-FA82-E80B7A2180ED}"/>
              </a:ext>
            </a:extLst>
          </p:cNvPr>
          <p:cNvSpPr/>
          <p:nvPr userDrawn="1"/>
        </p:nvSpPr>
        <p:spPr>
          <a:xfrm flipH="1">
            <a:off x="-9596" y="-17796"/>
            <a:ext cx="12201596" cy="644217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17"/>
              <a:gd name="connsiteY0" fmla="*/ 0 h 21530"/>
              <a:gd name="connsiteX1" fmla="*/ 21600 w 21617"/>
              <a:gd name="connsiteY1" fmla="*/ 0 h 21530"/>
              <a:gd name="connsiteX2" fmla="*/ 21617 w 21617"/>
              <a:gd name="connsiteY2" fmla="*/ 18717 h 21530"/>
              <a:gd name="connsiteX3" fmla="*/ 0 w 21617"/>
              <a:gd name="connsiteY3" fmla="*/ 20172 h 21530"/>
              <a:gd name="connsiteX4" fmla="*/ 0 w 21617"/>
              <a:gd name="connsiteY4" fmla="*/ 0 h 21530"/>
              <a:gd name="connsiteX0" fmla="*/ 0 w 21617"/>
              <a:gd name="connsiteY0" fmla="*/ 0 h 21117"/>
              <a:gd name="connsiteX1" fmla="*/ 21600 w 21617"/>
              <a:gd name="connsiteY1" fmla="*/ 0 h 21117"/>
              <a:gd name="connsiteX2" fmla="*/ 21617 w 21617"/>
              <a:gd name="connsiteY2" fmla="*/ 18717 h 21117"/>
              <a:gd name="connsiteX3" fmla="*/ 0 w 21617"/>
              <a:gd name="connsiteY3" fmla="*/ 19665 h 21117"/>
              <a:gd name="connsiteX4" fmla="*/ 0 w 21617"/>
              <a:gd name="connsiteY4" fmla="*/ 0 h 21117"/>
              <a:gd name="connsiteX0" fmla="*/ 0 w 21617"/>
              <a:gd name="connsiteY0" fmla="*/ 0 h 21436"/>
              <a:gd name="connsiteX1" fmla="*/ 21600 w 21617"/>
              <a:gd name="connsiteY1" fmla="*/ 0 h 21436"/>
              <a:gd name="connsiteX2" fmla="*/ 21617 w 21617"/>
              <a:gd name="connsiteY2" fmla="*/ 18717 h 21436"/>
              <a:gd name="connsiteX3" fmla="*/ 0 w 21617"/>
              <a:gd name="connsiteY3" fmla="*/ 19665 h 21436"/>
              <a:gd name="connsiteX4" fmla="*/ 0 w 21617"/>
              <a:gd name="connsiteY4" fmla="*/ 0 h 2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1436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617" y="12943"/>
                  <a:pt x="21617" y="18717"/>
                </a:cubicBezTo>
                <a:cubicBezTo>
                  <a:pt x="10817" y="18717"/>
                  <a:pt x="10547" y="24144"/>
                  <a:pt x="0" y="1966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2CDC20-BF7E-6325-F22C-57C2F07A3D7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1" b="13122"/>
          <a:stretch/>
        </p:blipFill>
        <p:spPr>
          <a:xfrm>
            <a:off x="107188" y="5888086"/>
            <a:ext cx="2224777" cy="880376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208AC6-FAEB-FFD0-2984-66FF5F06E0DB}"/>
              </a:ext>
            </a:extLst>
          </p:cNvPr>
          <p:cNvSpPr txBox="1"/>
          <p:nvPr userDrawn="1"/>
        </p:nvSpPr>
        <p:spPr>
          <a:xfrm>
            <a:off x="2331964" y="6491463"/>
            <a:ext cx="9088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>
                <a:solidFill>
                  <a:schemeClr val="tx1"/>
                </a:solidFill>
                <a:latin typeface="Source Sans Pro" panose="020B0503030403020204" pitchFamily="34" charset="0"/>
                <a:cs typeface="Arial" panose="020B0604020202020204" pitchFamily="34" charset="0"/>
              </a:rPr>
              <a:t>Research and Innovation Symposium for European Security 2024 | OCTOBER 16-17, CHALKIDIKI, GREECE</a:t>
            </a:r>
            <a:endParaRPr lang="el-GR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B364AB3-6D62-08AC-DA31-C4B6DD3BF466}"/>
              </a:ext>
            </a:extLst>
          </p:cNvPr>
          <p:cNvSpPr txBox="1">
            <a:spLocks/>
          </p:cNvSpPr>
          <p:nvPr userDrawn="1"/>
        </p:nvSpPr>
        <p:spPr>
          <a:xfrm>
            <a:off x="11420851" y="6387451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r" defTabSz="914400" rtl="0" eaLnBrk="1" latinLnBrk="0" hangingPunct="1">
              <a:defRPr sz="900" b="1" i="0" kern="120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7E6CD2-D05D-4519-90F6-748EABD48862}" type="slidenum">
              <a:rPr lang="el-GR" smtClean="0">
                <a:solidFill>
                  <a:srgbClr val="FFFFFF"/>
                </a:solidFill>
              </a:rPr>
              <a:pPr/>
              <a:t>‹#›</a:t>
            </a:fld>
            <a:endParaRPr lang="el-G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10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55" r:id="rId3"/>
    <p:sldLayoutId id="2147483856" r:id="rId4"/>
    <p:sldLayoutId id="2147483857" r:id="rId5"/>
    <p:sldLayoutId id="2147483849" r:id="rId6"/>
    <p:sldLayoutId id="2147483851" r:id="rId7"/>
    <p:sldLayoutId id="2147483835" r:id="rId8"/>
    <p:sldLayoutId id="2147483853" r:id="rId9"/>
    <p:sldLayoutId id="2147483841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6"/>
          </a:solidFill>
          <a:effectLst/>
          <a:latin typeface="Source Sans Pro" panose="020B0503030403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solidFill>
            <a:schemeClr val="accent6"/>
          </a:solidFill>
          <a:effectLst/>
          <a:latin typeface="Source Sans Pro" panose="020B0503030403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solidFill>
            <a:schemeClr val="accent6"/>
          </a:solidFill>
          <a:effectLst/>
          <a:latin typeface="Source Sans Pro" panose="020B0503030403020204" pitchFamily="34" charset="0"/>
          <a:ea typeface="+mn-ea"/>
          <a:cs typeface="Arial" panose="020B060402020202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solidFill>
            <a:schemeClr val="accent6"/>
          </a:solidFill>
          <a:effectLst/>
          <a:latin typeface="Source Sans Pro" panose="020B0503030403020204" pitchFamily="34" charset="0"/>
          <a:ea typeface="+mn-ea"/>
          <a:cs typeface="Arial" panose="020B060402020202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solidFill>
            <a:schemeClr val="accent6"/>
          </a:solidFill>
          <a:effectLst/>
          <a:latin typeface="Source Sans Pro" panose="020B0503030403020204" pitchFamily="34" charset="0"/>
          <a:ea typeface="+mn-ea"/>
          <a:cs typeface="Arial" panose="020B060402020202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solidFill>
            <a:schemeClr val="accent6"/>
          </a:solidFill>
          <a:effectLst/>
          <a:latin typeface="Source Sans Pro" panose="020B0503030403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65BEFD3-7431-A03A-BE3A-11D6A5DE17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474E3F-7AE7-3100-4432-D5AB5A75C8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9CCBEF-22EF-0D2F-75C0-05DC4747B1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20125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689BC9-E4E1-05BE-76DA-89ED1B9600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10ABAC-067D-AAE4-B79E-F7F5020F01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679871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Rise 2023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4D4E4E"/>
      </a:accent1>
      <a:accent2>
        <a:srgbClr val="BFBFA5"/>
      </a:accent2>
      <a:accent3>
        <a:srgbClr val="AAAAAA"/>
      </a:accent3>
      <a:accent4>
        <a:srgbClr val="DBEFFC"/>
      </a:accent4>
      <a:accent5>
        <a:srgbClr val="4FB6FA"/>
      </a:accent5>
      <a:accent6>
        <a:srgbClr val="276BB2"/>
      </a:accent6>
      <a:hlink>
        <a:srgbClr val="4FB6FA"/>
      </a:hlink>
      <a:folHlink>
        <a:srgbClr val="FF0000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3007698A0B844A8564DAF320BA320E" ma:contentTypeVersion="11" ma:contentTypeDescription="Create a new document." ma:contentTypeScope="" ma:versionID="d0f4ca9e16d4dae4aed3b47507e0799b">
  <xsd:schema xmlns:xsd="http://www.w3.org/2001/XMLSchema" xmlns:xs="http://www.w3.org/2001/XMLSchema" xmlns:p="http://schemas.microsoft.com/office/2006/metadata/properties" xmlns:ns2="76ce3db2-339a-4414-9556-2f85bc13fd0e" xmlns:ns3="9965411f-c2bf-4b32-9d45-858857d7a48f" targetNamespace="http://schemas.microsoft.com/office/2006/metadata/properties" ma:root="true" ma:fieldsID="6b387995d87620de644484ee02b9309e" ns2:_="" ns3:_="">
    <xsd:import namespace="76ce3db2-339a-4414-9556-2f85bc13fd0e"/>
    <xsd:import namespace="9965411f-c2bf-4b32-9d45-858857d7a4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ce3db2-339a-4414-9556-2f85bc13fd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58f4c22-068f-46e5-bedd-d7ed331363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65411f-c2bf-4b32-9d45-858857d7a48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e3865f8-250a-4cae-8841-876a96b8dc6b}" ma:internalName="TaxCatchAll" ma:showField="CatchAllData" ma:web="9965411f-c2bf-4b32-9d45-858857d7a4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965411f-c2bf-4b32-9d45-858857d7a48f" xsi:nil="true"/>
    <lcf76f155ced4ddcb4097134ff3c332f xmlns="76ce3db2-339a-4414-9556-2f85bc13fd0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53656C-75F9-4504-ABF2-3BE4278FCB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ce3db2-339a-4414-9556-2f85bc13fd0e"/>
    <ds:schemaRef ds:uri="9965411f-c2bf-4b32-9d45-858857d7a4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1DF19F-B2DC-4F4E-9A84-E929FD2C0877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9965411f-c2bf-4b32-9d45-858857d7a48f"/>
    <ds:schemaRef ds:uri="76ce3db2-339a-4414-9556-2f85bc13fd0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FB99F42-DFDC-42FC-AFC0-4C875E0399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Arial Black</vt:lpstr>
      <vt:lpstr>Calibri</vt:lpstr>
      <vt:lpstr>Century Gothic</vt:lpstr>
      <vt:lpstr>Open Sans</vt:lpstr>
      <vt:lpstr>Source Sans Pro</vt:lpstr>
      <vt:lpstr>Mesh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Panayiotis Papanikolaou</dc:creator>
  <cp:lastModifiedBy>theodora.tsikrika</cp:lastModifiedBy>
  <cp:revision>78</cp:revision>
  <dcterms:created xsi:type="dcterms:W3CDTF">2017-07-21T08:33:58Z</dcterms:created>
  <dcterms:modified xsi:type="dcterms:W3CDTF">2024-10-01T11:58:17Z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0x010100273007698A0B844A8564DAF320BA320E</vt:lpwstr>
  </property>
</Properties>
</file>